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5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5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5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0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8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B290-0C73-487E-86A5-61C50F1B66F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892D-D1E7-44F9-A782-E84C8459C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8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Perspectives on U.S. Intervention CW Instructions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Perspectives on U.S. Intervention Handout: Pgs. 252-279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For EACH nation/territory (</a:t>
            </a:r>
            <a:r>
              <a:rPr lang="en-US" dirty="0" smtClean="0"/>
              <a:t>Cuba –cross off Puerto Rico-[259-267], Panama [272-273], Mexico [252-254; 274</a:t>
            </a:r>
            <a:r>
              <a:rPr lang="en-US" dirty="0"/>
              <a:t>]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dirty="0" smtClean="0"/>
              <a:t>Philippines [264, 276], Hawaii [277], </a:t>
            </a:r>
            <a:r>
              <a:rPr lang="en-US" dirty="0"/>
              <a:t>and </a:t>
            </a:r>
            <a:r>
              <a:rPr lang="en-US" dirty="0" smtClean="0"/>
              <a:t>China[278-279]), </a:t>
            </a:r>
            <a:r>
              <a:rPr lang="en-US" dirty="0"/>
              <a:t>you will be: </a:t>
            </a:r>
          </a:p>
          <a:p>
            <a:r>
              <a:rPr lang="en-US" dirty="0" smtClean="0"/>
              <a:t>Including four facts about how the U.S. affected each nation/their conflicts on the left column stemming from the country outline</a:t>
            </a:r>
          </a:p>
          <a:p>
            <a:r>
              <a:rPr lang="en-US" dirty="0" smtClean="0"/>
              <a:t>Creating a metaphor/simile for the remaining two boxes and </a:t>
            </a:r>
            <a:r>
              <a:rPr lang="en-US" u="sng" dirty="0" smtClean="0"/>
              <a:t>support it using info from the text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‘From </a:t>
            </a:r>
            <a:r>
              <a:rPr lang="en-US" dirty="0"/>
              <a:t>the perspective of the U.S., intervention in Cuba was like a parent caring for a helpless child </a:t>
            </a:r>
            <a:r>
              <a:rPr lang="en-US" dirty="0" smtClean="0"/>
              <a:t>because…’</a:t>
            </a:r>
          </a:p>
          <a:p>
            <a:r>
              <a:rPr lang="en-US" dirty="0" smtClean="0"/>
              <a:t>‘From </a:t>
            </a:r>
            <a:r>
              <a:rPr lang="en-US" dirty="0"/>
              <a:t>the perspective of Cuba, U.S. intervention was like a bully on a playground because . . 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On </a:t>
            </a:r>
            <a:r>
              <a:rPr lang="en-US" dirty="0" smtClean="0"/>
              <a:t>another sheet of paper</a:t>
            </a:r>
            <a:r>
              <a:rPr lang="en-US" dirty="0" smtClean="0"/>
              <a:t>, choose one of the nations from this assignment and create a visual metaphor that represents its relationship with the United States. This should include color and somewhere on the paper a description of why you chose to create the image you did. Attach this image to your other handout and turn them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Textbook Only (no handout) American Imperialism and Impacts: p. 259-279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EACH nation/territory (Cuba, Panama, Mexico, The Philippines, Hawaii, and China), you will be: </a:t>
            </a:r>
          </a:p>
          <a:p>
            <a:r>
              <a:rPr lang="en-US" dirty="0" smtClean="0"/>
              <a:t>Describing (at least) one key figure from the U.S. or the nation involved who influenced the relationship between the two and how they did so</a:t>
            </a:r>
          </a:p>
          <a:p>
            <a:r>
              <a:rPr lang="en-US" dirty="0" smtClean="0"/>
              <a:t>After reading, tell me if you feel the nation/territory was positively or negatively influenced by its relationship with the United States</a:t>
            </a:r>
          </a:p>
          <a:p>
            <a:r>
              <a:rPr lang="en-US" dirty="0" smtClean="0"/>
              <a:t>Identifying and describing four ways the U.S. impacted the nation (positively or negatively)</a:t>
            </a:r>
          </a:p>
          <a:p>
            <a:r>
              <a:rPr lang="en-US" dirty="0" smtClean="0"/>
              <a:t>Lastly, (and just once) describe which method of diplomacy (p. 270-271) you feel was most impactful in this period and why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330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Perspectives on U.S. Intervention CW Instructions</vt:lpstr>
      <vt:lpstr>Perspectives on U.S. Intervention Handout: Pgs. 252-279</vt:lpstr>
      <vt:lpstr>Textbook Only (no handout) American Imperialism and Impacts: p. 259-279</vt:lpstr>
    </vt:vector>
  </TitlesOfParts>
  <Company>MDUSD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Jennifer Krnich</cp:lastModifiedBy>
  <cp:revision>13</cp:revision>
  <dcterms:created xsi:type="dcterms:W3CDTF">2018-03-06T16:06:57Z</dcterms:created>
  <dcterms:modified xsi:type="dcterms:W3CDTF">2020-02-26T20:17:49Z</dcterms:modified>
</cp:coreProperties>
</file>