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8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1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2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75A50-6669-4DB5-BF20-B0191042A83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CA52-ADBA-4FBD-8399-97E00240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Imperialism Case Studies Classwork 3/16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Five Notebook Assignment 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0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Library: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Grab a Chromebook (one per group member)</a:t>
            </a:r>
          </a:p>
          <a:p>
            <a:r>
              <a:rPr lang="en-US" dirty="0" smtClean="0"/>
              <a:t>Each group should go to a table together to set up your ‘station’</a:t>
            </a:r>
          </a:p>
          <a:p>
            <a:r>
              <a:rPr lang="en-US" dirty="0" smtClean="0"/>
              <a:t>Sign in and present your group’s Google Slide Presentation on your Chromebook</a:t>
            </a:r>
          </a:p>
          <a:p>
            <a:r>
              <a:rPr lang="en-US" dirty="0" smtClean="0"/>
              <a:t>As a group, move in a clockwise direction to the next table to review a new-to-you case study and complete the analysis assignment on the next slide</a:t>
            </a:r>
          </a:p>
          <a:p>
            <a:r>
              <a:rPr lang="en-US" dirty="0" smtClean="0"/>
              <a:t>I will keep time and let you know when to move to the next station (10-15 minutes per station)</a:t>
            </a:r>
          </a:p>
        </p:txBody>
      </p:sp>
    </p:spTree>
    <p:extLst>
      <p:ext uri="{BB962C8B-B14F-4D97-AF65-F5344CB8AC3E}">
        <p14:creationId xmlns:p14="http://schemas.microsoft.com/office/powerpoint/2010/main" val="407652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up a page in your NB with the heading ‘#9: Imperialism Case Studies Analysis’</a:t>
            </a:r>
          </a:p>
          <a:p>
            <a:r>
              <a:rPr lang="en-US" dirty="0" smtClean="0"/>
              <a:t>For each ‘station’ (except your own), complete the following (I would write this down at the top of your page for reference):</a:t>
            </a:r>
          </a:p>
          <a:p>
            <a:pPr lvl="1"/>
            <a:r>
              <a:rPr lang="en-US" dirty="0" smtClean="0"/>
              <a:t>Name of Case Study (countries involved)</a:t>
            </a:r>
          </a:p>
          <a:p>
            <a:pPr lvl="1"/>
            <a:r>
              <a:rPr lang="en-US" dirty="0" smtClean="0"/>
              <a:t>Describe the economic, political, and social factors for Imperialism and define any key terms included</a:t>
            </a:r>
          </a:p>
          <a:p>
            <a:pPr lvl="1"/>
            <a:r>
              <a:rPr lang="en-US" dirty="0" smtClean="0"/>
              <a:t>Summarize the methods of conquest and imperialism and methods of resistance by indigenous populations</a:t>
            </a:r>
          </a:p>
          <a:p>
            <a:pPr lvl="1"/>
            <a:r>
              <a:rPr lang="en-US" dirty="0" smtClean="0"/>
              <a:t>Describe the move towards independence and explain the lasting impacts on the region</a:t>
            </a:r>
          </a:p>
          <a:p>
            <a:pPr lvl="1"/>
            <a:r>
              <a:rPr lang="en-US" dirty="0" smtClean="0"/>
              <a:t>Take the quiz at the end and write the letter AND item of your answer</a:t>
            </a:r>
          </a:p>
        </p:txBody>
      </p:sp>
    </p:spTree>
    <p:extLst>
      <p:ext uri="{BB962C8B-B14F-4D97-AF65-F5344CB8AC3E}">
        <p14:creationId xmlns:p14="http://schemas.microsoft.com/office/powerpoint/2010/main" val="83214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Imperialism Case Studies Classwork 3/16</vt:lpstr>
      <vt:lpstr>In the Library:</vt:lpstr>
      <vt:lpstr>Instructions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 Case Studies Classwork 3/16</dc:title>
  <dc:creator>Windows User</dc:creator>
  <cp:lastModifiedBy>Windows User</cp:lastModifiedBy>
  <cp:revision>2</cp:revision>
  <dcterms:created xsi:type="dcterms:W3CDTF">2018-03-16T15:18:47Z</dcterms:created>
  <dcterms:modified xsi:type="dcterms:W3CDTF">2018-03-16T15:28:59Z</dcterms:modified>
</cp:coreProperties>
</file>