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8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9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0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4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D7F6-D416-457B-B424-C173F54C01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176-6795-429F-A9A8-C05FEC34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TCI Ch. 30: The Causes of the Great Depression (p. 383)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Describe how each of these were significant to the Great Depression: </a:t>
            </a:r>
          </a:p>
          <a:p>
            <a:r>
              <a:rPr lang="en-US" dirty="0" smtClean="0"/>
              <a:t>--Black Tuesday, stock market crash, buying on margin, Hawley-Smoot Tariff Act</a:t>
            </a:r>
          </a:p>
          <a:p>
            <a:r>
              <a:rPr lang="en-US" dirty="0" smtClean="0"/>
              <a:t>Describe the causes and effects of overproduction and under-consumption during this time period. </a:t>
            </a:r>
          </a:p>
          <a:p>
            <a:r>
              <a:rPr lang="en-US" dirty="0" smtClean="0"/>
              <a:t>Name and describe two actions the U.S. government took that made the Great Depression worse. </a:t>
            </a:r>
          </a:p>
          <a:p>
            <a:r>
              <a:rPr lang="en-US" dirty="0" smtClean="0"/>
              <a:t>Define ‘speculative bubble</a:t>
            </a:r>
            <a:r>
              <a:rPr lang="en-US" smtClean="0"/>
              <a:t>’, and then </a:t>
            </a:r>
            <a:r>
              <a:rPr lang="en-US" dirty="0" smtClean="0"/>
              <a:t>list four examples of speculative bubbles from the past and at least one way that a speculative bubble might affect your life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105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TCI Ch. 30: The Causes of the Great Depression (p. 383)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2017-04-25T18:09:57Z</dcterms:created>
  <dcterms:modified xsi:type="dcterms:W3CDTF">2017-04-26T18:45:26Z</dcterms:modified>
</cp:coreProperties>
</file>